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CF7-8149-4927-ABE1-144B0A2E98FE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Gail B.T. Darmody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BCA3-2FB4-40A2-8D32-1CAD6C51B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925B-92F1-4D20-9E2E-B8372472A2D0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Gail B.T. Darmody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CB2D4-FC80-4299-B34B-5FB4217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CB2D4-FC80-4299-B34B-5FB4217826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F570-0230-4EF3-8A84-41D15A17D18D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BF86-105A-405C-BD28-EF0B6AFDA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AF8BC-F556-44E9-9594-C5FCC45B9581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D1EC-4C52-4B3A-A072-250F5CB5C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5B4EC-CF11-4D6E-9FE3-701188547906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6806E-C8F6-4C6B-9463-EDD30EAF8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0D9D-9EAD-4617-BEEB-F359425FA0FE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5DED-6398-4D76-AE30-B7C4F8506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06BD-FBC4-4E8B-9183-2F6B1875E4C3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01614-4C4D-4239-B69F-55C29455A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08F8-40A5-43E5-A66B-3F1E389FE3E3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8E43-CEEF-4680-989A-FA95E616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A77A-0410-4F86-BFFE-1E1E91D0BDA6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FF816-92AB-4330-A106-C81E24A06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6281-C50F-4EC5-A8FC-8688975C10B1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5665-E253-44BF-951A-AC702B734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8A41-37FE-4D5A-AEAA-DE244CE07E66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2CFF-BCE1-4F34-B167-8313DB2C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A3D4-9328-413B-9564-9B165904E94E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9934-2484-49B4-8727-C563612AC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AEFC0-9C7A-472D-B6A4-24F12B78A7A4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04D69-4C92-40B7-BD8D-0BB3BB49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BDC5A9-7098-4893-BE6C-43E6884B20D0}" type="datetime1">
              <a:rPr lang="en-US" smtClean="0"/>
              <a:pPr>
                <a:defRPr/>
              </a:pPr>
              <a:t>5/7/2009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5F22B6-B38E-4271-B632-8FE189BA4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transition>
    <p:strips dir="rd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352" y="2270760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Creating presentations using powerpoint</a:t>
            </a:r>
            <a:endParaRPr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6480175" cy="782638"/>
          </a:xfrm>
        </p:spPr>
        <p:txBody>
          <a:bodyPr/>
          <a:lstStyle/>
          <a:p>
            <a:r>
              <a:rPr lang="en-US" dirty="0" smtClean="0"/>
              <a:t>Best Practices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smtClean="0"/>
              <a:t>Best Practices - Capitalization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365250"/>
            <a:ext cx="8305800" cy="4806950"/>
          </a:xfrm>
        </p:spPr>
        <p:txBody>
          <a:bodyPr/>
          <a:lstStyle/>
          <a:p>
            <a:r>
              <a:rPr lang="en-US" sz="2900" smtClean="0"/>
              <a:t>AVOID ALL CAPS</a:t>
            </a:r>
          </a:p>
          <a:p>
            <a:r>
              <a:rPr lang="en-US" sz="2900" smtClean="0"/>
              <a:t>DIFFICULT TO READ</a:t>
            </a:r>
          </a:p>
          <a:p>
            <a:endParaRPr lang="en-US" sz="2900" smtClean="0"/>
          </a:p>
          <a:p>
            <a:r>
              <a:rPr lang="en-US" sz="2900" smtClean="0"/>
              <a:t>First Cap Is More Formal</a:t>
            </a:r>
          </a:p>
          <a:p>
            <a:r>
              <a:rPr lang="en-US" sz="2900" smtClean="0"/>
              <a:t>Difficult To Type </a:t>
            </a:r>
          </a:p>
          <a:p>
            <a:endParaRPr lang="en-US" sz="2900" smtClean="0"/>
          </a:p>
          <a:p>
            <a:r>
              <a:rPr lang="en-US" sz="2900" smtClean="0"/>
              <a:t>This is an example of capitalizing the first word only!</a:t>
            </a:r>
          </a:p>
          <a:p>
            <a:r>
              <a:rPr lang="en-US" sz="2900" smtClean="0"/>
              <a:t>Less formal</a:t>
            </a:r>
          </a:p>
          <a:p>
            <a:r>
              <a:rPr lang="en-US" sz="2900" smtClean="0"/>
              <a:t>Easier to type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Best Practices that You Must Follow in Order to Have an effective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51038"/>
            <a:ext cx="3886200" cy="4678362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One of the most common mistakes that many make in creating a presentation is to place too much information and details on the screen.  This can cause the reader to become distracted from the speaker…just like you are now. 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Remember, your audience is much more receptive to </a:t>
            </a:r>
            <a:r>
              <a:rPr lang="en-US" i="1" u="sng" dirty="0" smtClean="0"/>
              <a:t>the spoken word!</a:t>
            </a:r>
            <a:endParaRPr lang="en-US" i="1" u="sng" dirty="0"/>
          </a:p>
        </p:txBody>
      </p:sp>
      <p:pic>
        <p:nvPicPr>
          <p:cNvPr id="23555" name="Picture 2" descr="C:\Users\skip\AppData\Local\Microsoft\Windows\Temporary Internet Files\Content.IE5\L4VCZFLI\MCj0156981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62463" y="1828800"/>
            <a:ext cx="4065587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100" b="1" i="1" u="sng" dirty="0" smtClean="0"/>
              <a:t>Keep it Simple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Make bullet points easy to read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Keep text easy to understand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Use concise wording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Bullets are focal points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Presenter elaborates on focal points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Keep font size of text large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Size of font depends on size of room or distance from screen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Never smaller than 20 pt.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96200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Final Tips: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i="1" u="sng" dirty="0" smtClean="0"/>
              <a:t>Proper planning</a:t>
            </a:r>
            <a:r>
              <a:rPr lang="en-US" dirty="0" smtClean="0"/>
              <a:t> - start with the end in mind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Use Design Templates &amp; Auto Layout placeholders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 not just “parrot” the slides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 not over-use graphic images, transitions, animation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Distribute handouts of presentation materials at end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Edit and rehearse presentation extensively!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Gail B.T. Darmody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Best Practices for Presentations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3810000"/>
          </a:xfrm>
        </p:spPr>
        <p:txBody>
          <a:bodyPr>
            <a:normAutofit fontScale="70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600" b="1" i="1" dirty="0" smtClean="0">
                <a:solidFill>
                  <a:schemeClr val="bg1"/>
                </a:solidFill>
              </a:rPr>
              <a:t>Contrast is important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 smtClean="0">
              <a:solidFill>
                <a:schemeClr val="bg1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For </a:t>
            </a:r>
            <a:r>
              <a:rPr lang="en-US" sz="4300" u="sng" dirty="0" smtClean="0">
                <a:solidFill>
                  <a:schemeClr val="bg1"/>
                </a:solidFill>
              </a:rPr>
              <a:t>printed</a:t>
            </a:r>
            <a:r>
              <a:rPr lang="en-US" sz="4300" dirty="0" smtClean="0">
                <a:solidFill>
                  <a:schemeClr val="bg1"/>
                </a:solidFill>
              </a:rPr>
              <a:t> presentations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sz="4300" dirty="0" smtClean="0">
              <a:solidFill>
                <a:schemeClr val="bg1"/>
              </a:solidFill>
            </a:endParaRP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Dark text on a light background is best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4300" dirty="0" smtClean="0">
              <a:solidFill>
                <a:schemeClr val="bg1"/>
              </a:solidFill>
            </a:endParaRP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Saves ink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Better contrast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7620000" cy="4525962"/>
          </a:xfrm>
        </p:spPr>
        <p:txBody>
          <a:bodyPr/>
          <a:lstStyle/>
          <a:p>
            <a:r>
              <a:rPr lang="en-US" sz="3200" smtClean="0"/>
              <a:t>For </a:t>
            </a:r>
            <a:r>
              <a:rPr lang="en-US" sz="3200" u="sng" smtClean="0"/>
              <a:t>Projection</a:t>
            </a:r>
          </a:p>
          <a:p>
            <a:pPr>
              <a:buFont typeface="Wingdings 2" pitchFamily="18" charset="2"/>
              <a:buNone/>
            </a:pPr>
            <a:endParaRPr lang="en-US" sz="3200" smtClean="0"/>
          </a:p>
          <a:p>
            <a:pPr lvl="1"/>
            <a:r>
              <a:rPr lang="en-US" sz="3000" smtClean="0"/>
              <a:t>Light text on a semi-dark background</a:t>
            </a:r>
          </a:p>
          <a:p>
            <a:pPr lvl="1">
              <a:buFont typeface="Wingdings 2" pitchFamily="18" charset="2"/>
              <a:buNone/>
            </a:pPr>
            <a:endParaRPr lang="en-US" sz="3000" smtClean="0"/>
          </a:p>
          <a:p>
            <a:pPr lvl="1"/>
            <a:r>
              <a:rPr lang="en-US" sz="3000" smtClean="0"/>
              <a:t>The eye is attracted to light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7924800" cy="4525962"/>
          </a:xfrm>
        </p:spPr>
        <p:txBody>
          <a:bodyPr/>
          <a:lstStyle/>
          <a:p>
            <a:r>
              <a:rPr lang="en-US" sz="3200" dirty="0" smtClean="0"/>
              <a:t>Stick with a single background</a:t>
            </a:r>
          </a:p>
          <a:p>
            <a:pPr>
              <a:buFont typeface="Wingdings 2" pitchFamily="18" charset="2"/>
              <a:buNone/>
            </a:pPr>
            <a:endParaRPr lang="en-US" sz="3200" dirty="0" smtClean="0"/>
          </a:p>
          <a:p>
            <a:pPr lvl="1"/>
            <a:r>
              <a:rPr lang="en-US" sz="3000" dirty="0" smtClean="0"/>
              <a:t>The background is the stage for the information</a:t>
            </a:r>
          </a:p>
          <a:p>
            <a:pPr lvl="1">
              <a:buFont typeface="Wingdings 2" pitchFamily="18" charset="2"/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Set the stage and leave it alone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/>
          <a:lstStyle/>
          <a:p>
            <a:r>
              <a:rPr lang="en-US" sz="4100" b="1" dirty="0" smtClean="0"/>
              <a:t>Best Practices for Presentations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7467600" cy="4525962"/>
          </a:xfrm>
        </p:spPr>
        <p:txBody>
          <a:bodyPr/>
          <a:lstStyle/>
          <a:p>
            <a:r>
              <a:rPr lang="en-US" dirty="0" smtClean="0"/>
              <a:t>Don’t try to dazzle the audience with graphics or style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Focus on the content of your presentation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The medium is not the message, the </a:t>
            </a:r>
            <a:r>
              <a:rPr lang="en-US" i="1" u="sng" dirty="0" smtClean="0"/>
              <a:t>information</a:t>
            </a:r>
            <a:r>
              <a:rPr lang="en-US" dirty="0" smtClean="0"/>
              <a:t> is the message!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33400" y="2027238"/>
            <a:ext cx="7467600" cy="4525962"/>
          </a:xfrm>
        </p:spPr>
        <p:txBody>
          <a:bodyPr/>
          <a:lstStyle/>
          <a:p>
            <a:pPr algn="ctr"/>
            <a:r>
              <a:rPr lang="en-US" b="1" i="1" u="sng" dirty="0" smtClean="0"/>
              <a:t>Do not</a:t>
            </a:r>
            <a:r>
              <a:rPr lang="en-US" b="1" i="1" dirty="0" smtClean="0"/>
              <a:t> </a:t>
            </a:r>
            <a:r>
              <a:rPr lang="en-US" dirty="0" smtClean="0"/>
              <a:t>center bullet points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/>
            <a:r>
              <a:rPr lang="en-US" dirty="0" smtClean="0"/>
              <a:t>Makes the text appear messy in appearance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/>
            <a:r>
              <a:rPr lang="en-US" dirty="0" smtClean="0"/>
              <a:t>Text is more difficult to read and follow with your eye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874838"/>
            <a:ext cx="74676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Always remember </a:t>
            </a:r>
            <a:r>
              <a:rPr lang="en-US" b="1" i="1" u="sng" dirty="0" smtClean="0"/>
              <a:t>Balance</a:t>
            </a:r>
          </a:p>
          <a:p>
            <a:pPr>
              <a:buFont typeface="Wingdings 2" pitchFamily="18" charset="2"/>
              <a:buNone/>
            </a:pPr>
            <a:endParaRPr lang="en-US" b="1" i="1" u="sng" dirty="0" smtClean="0"/>
          </a:p>
          <a:p>
            <a:r>
              <a:rPr lang="en-US" dirty="0" smtClean="0"/>
              <a:t>Generally, left justify bullets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This will keep text looking neat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Easy to follow with the eye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828800" cy="685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i="1" u="sng" dirty="0" smtClean="0"/>
              <a:t>Balance</a:t>
            </a:r>
          </a:p>
        </p:txBody>
      </p:sp>
      <p:pic>
        <p:nvPicPr>
          <p:cNvPr id="20483" name="Picture 6" descr="C:\Users\skip\AppData\Local\Microsoft\Windows\Temporary Internet Files\Content.IE5\L4VCZFLI\MCj04043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7913" y="2057400"/>
            <a:ext cx="39004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838200" y="60198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Centered graphics leave little room for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Best Practices for Presentations</a:t>
            </a:r>
            <a:endParaRPr lang="en-US" b="1" dirty="0"/>
          </a:p>
        </p:txBody>
      </p:sp>
      <p:sp>
        <p:nvSpPr>
          <p:cNvPr id="21506" name="Content Placeholder 10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39624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i="1" u="sng" dirty="0" smtClean="0"/>
              <a:t>Balance</a:t>
            </a:r>
          </a:p>
          <a:p>
            <a:r>
              <a:rPr lang="en-US" dirty="0" smtClean="0"/>
              <a:t>Place graphics off-center</a:t>
            </a:r>
          </a:p>
          <a:p>
            <a:r>
              <a:rPr lang="en-US" dirty="0" smtClean="0"/>
              <a:t>Better balance</a:t>
            </a:r>
          </a:p>
          <a:p>
            <a:r>
              <a:rPr lang="en-US" dirty="0" smtClean="0"/>
              <a:t>More room for text</a:t>
            </a:r>
          </a:p>
          <a:p>
            <a:r>
              <a:rPr lang="en-US" dirty="0" smtClean="0"/>
              <a:t>More pleasing to the eye</a:t>
            </a:r>
          </a:p>
          <a:p>
            <a:r>
              <a:rPr lang="en-US" dirty="0" smtClean="0"/>
              <a:t>Left placement leads the eye to text</a:t>
            </a:r>
          </a:p>
        </p:txBody>
      </p:sp>
      <p:pic>
        <p:nvPicPr>
          <p:cNvPr id="21507" name="Picture 6" descr="C:\Users\skip\AppData\Local\Microsoft\Windows\Temporary Internet Files\Content.IE5\L4VCZFLI\MCj04043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3463925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Gail B.T. Darmody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458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Creating presentations using powerpoint</vt:lpstr>
      <vt:lpstr>Best Practices for Presentations</vt:lpstr>
      <vt:lpstr>Best Practices for Presentations</vt:lpstr>
      <vt:lpstr>Best Practices for Presentations</vt:lpstr>
      <vt:lpstr>Best Practices for Presentations</vt:lpstr>
      <vt:lpstr>Best Practices for Presentations</vt:lpstr>
      <vt:lpstr>Best Practices for Presentations</vt:lpstr>
      <vt:lpstr>Best Practices for Presentations</vt:lpstr>
      <vt:lpstr>Best Practices for Presentations</vt:lpstr>
      <vt:lpstr>Best Practices - Capitalization</vt:lpstr>
      <vt:lpstr>Best Practices that You Must Follow in Order to Have an effective Presentation</vt:lpstr>
      <vt:lpstr>Best Practices for Presentations</vt:lpstr>
      <vt:lpstr>Best Practices for Presentations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presentations using powerpoint</dc:title>
  <dc:creator>Gail Darmody</dc:creator>
  <cp:lastModifiedBy>darmodyg</cp:lastModifiedBy>
  <cp:revision>81</cp:revision>
  <dcterms:created xsi:type="dcterms:W3CDTF">2009-05-05T22:49:11Z</dcterms:created>
  <dcterms:modified xsi:type="dcterms:W3CDTF">2009-05-07T19:51:26Z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